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3" autoAdjust="0"/>
    <p:restoredTop sz="94660"/>
  </p:normalViewPr>
  <p:slideViewPr>
    <p:cSldViewPr snapToGrid="0">
      <p:cViewPr varScale="1">
        <p:scale>
          <a:sx n="74" d="100"/>
          <a:sy n="74" d="100"/>
        </p:scale>
        <p:origin x="24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524843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96412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23176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93225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3774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056218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126131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67297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43141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55854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 smtClean="0"/>
              <a:t>Tekststijl van het model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564091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Tekststijl van het model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6933D-A8F9-4ACC-9D6D-6484D56BD412}" type="datetimeFigureOut">
              <a:rPr lang="nl-BE" smtClean="0"/>
              <a:t>5/10/2022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622D9F-A87F-4725-BB0E-368C7A74EC7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24156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704304" y="2262635"/>
            <a:ext cx="9144000" cy="1655762"/>
          </a:xfrm>
        </p:spPr>
        <p:txBody>
          <a:bodyPr>
            <a:normAutofit/>
          </a:bodyPr>
          <a:lstStyle/>
          <a:p>
            <a:r>
              <a:rPr lang="nl-BE" sz="8000" dirty="0" smtClean="0"/>
              <a:t>Terug in de tijd! </a:t>
            </a:r>
            <a:endParaRPr lang="nl-BE" sz="8000" dirty="0"/>
          </a:p>
        </p:txBody>
      </p:sp>
    </p:spTree>
    <p:extLst>
      <p:ext uri="{BB962C8B-B14F-4D97-AF65-F5344CB8AC3E}">
        <p14:creationId xmlns:p14="http://schemas.microsoft.com/office/powerpoint/2010/main" val="865324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6626" y="203177"/>
            <a:ext cx="8993746" cy="6478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995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253" y="489397"/>
            <a:ext cx="8757634" cy="57749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537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4949" y="708338"/>
            <a:ext cx="8848302" cy="5578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4479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</Words>
  <Application>Microsoft Office PowerPoint</Application>
  <PresentationFormat>Breedbeeld</PresentationFormat>
  <Paragraphs>1</Paragraphs>
  <Slides>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Eva Huygelen</dc:creator>
  <cp:lastModifiedBy>Eva Huygelen</cp:lastModifiedBy>
  <cp:revision>5</cp:revision>
  <dcterms:created xsi:type="dcterms:W3CDTF">2022-09-27T08:58:03Z</dcterms:created>
  <dcterms:modified xsi:type="dcterms:W3CDTF">2022-10-05T11:41:40Z</dcterms:modified>
</cp:coreProperties>
</file>